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DC0B0-5C2A-4331-B619-1BF10B3E0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3F5382-30AF-478C-81F8-A50A3EFE44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6BDDE-D53F-44A8-BCBF-C13D84128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0487-89E3-4EA4-A619-5B6259E3B011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C6742-BA74-4C9D-AEBB-18F97DBDE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C3216-B0C3-43F0-A32A-90434A55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3AD86-C5FF-48A4-A93A-7EF571B0F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99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84A5E-77DE-4739-9220-8491F3179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1D1F5-F294-4E90-8545-857CD986E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3363C-9680-4634-8307-FE9735F5C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0487-89E3-4EA4-A619-5B6259E3B011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431A8-4416-4065-B858-05F284DF5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A871-DCFB-4046-9F58-4F543AF57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3AD86-C5FF-48A4-A93A-7EF571B0F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37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8D7BBA-ECF5-4C8A-A1CE-4507E9F049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1C1AC-707E-42BB-8861-2544781BA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64FD6-2D97-4251-90B5-88247D9C8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0487-89E3-4EA4-A619-5B6259E3B011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ED4CC-2895-4383-8828-B013A2E41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B9BB3-67DD-41EB-874C-6D8B8A5B6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3AD86-C5FF-48A4-A93A-7EF571B0F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7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2C9D1-00AB-4F8C-9863-DC2DC2CC4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554B3-1FAF-457A-941A-FC5324053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85B17-D601-4957-950C-FA0207242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0487-89E3-4EA4-A619-5B6259E3B011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77012-5FAD-4085-8914-52A3D36FB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BC4CE-BB02-49D9-A394-943CD5E51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3AD86-C5FF-48A4-A93A-7EF571B0F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77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775B9-B0EA-46F2-BEDC-8B6E06BEC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B2324-1853-4AAD-98F1-CFA434436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4CAF9-9E9D-467D-9B16-A11BC8C1E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0487-89E3-4EA4-A619-5B6259E3B011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5BB94-F806-4F0B-AA9B-C612F5FA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40F22-B7E1-4A0F-8EA6-C9E8BF6E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3AD86-C5FF-48A4-A93A-7EF571B0F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2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3BAE0-B4CE-43F1-917B-DA5D69345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4A01C-99E2-445C-A07B-468B2F46A8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D1EF4D-F5E9-4380-BD06-26DC05F5E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0A39A-FAEE-47EB-8785-9DC0A4569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0487-89E3-4EA4-A619-5B6259E3B011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2A84DE-43C4-47E1-8552-CA13CCC24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6D6A1-A1E1-48C0-A5FB-8C4D00C62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3AD86-C5FF-48A4-A93A-7EF571B0F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53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5BEF-533B-4879-A871-8BD7DB738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3EAA2-E92A-4607-80E4-F1DE4A222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54CA1-ED4B-4E5A-BB4A-7192D336F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2CD87-E199-4FF4-9B93-2922B8B52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248AB0-C2E6-4A82-9256-1A675C644E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A42376-20DC-4C7C-8B82-0A4F8E767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0487-89E3-4EA4-A619-5B6259E3B011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30F539-B750-48DC-9C93-E08617278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8B8EB9-2C34-4229-A73B-E3AB7D3E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3AD86-C5FF-48A4-A93A-7EF571B0F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1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2E2DD-BB24-424F-86C4-391394526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BB6A93-9CBE-468D-812C-51028D9F6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0487-89E3-4EA4-A619-5B6259E3B011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1A69AE-C600-4CE6-B67C-E670B31D0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1EEA08-D8C1-4D84-937F-BDF1B4007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3AD86-C5FF-48A4-A93A-7EF571B0F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02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8FEA52-F653-4E0E-98FE-D6694A67E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0487-89E3-4EA4-A619-5B6259E3B011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1C1366-CE79-41B9-BD90-238F62C29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A353-30AD-4C71-BF82-5278C1DE0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3AD86-C5FF-48A4-A93A-7EF571B0F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70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45009-56B3-4587-9844-E0D119379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9DE43-C84C-4718-8E4E-AB36EA152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A50CC-E5AB-47B0-8A8B-15D68444F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C9195-9DE2-4EDA-8800-5CE74FFB8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0487-89E3-4EA4-A619-5B6259E3B011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88A70-E527-4B45-9583-B5371A5B3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39716-D7F3-4CC4-AFDE-FEAC066AC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3AD86-C5FF-48A4-A93A-7EF571B0F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66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AB585-120F-4BFA-8257-4C133FF59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423429-E78C-4765-B7E0-594347311B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D5ABC7-7FFB-4506-A361-8EF8283C3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1E7D4-51EE-4940-8FB4-08370EAD0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D0487-89E3-4EA4-A619-5B6259E3B011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C7B4C-BD58-4B55-A0E4-A8A60195E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1FC04-2D06-43EA-8A10-F3CB276DD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3AD86-C5FF-48A4-A93A-7EF571B0F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5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4AE7F-11DB-47B3-B472-501B6DA3C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4DBD1-546E-47DF-9967-524304276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C2245-DA29-4EB2-8F9E-94A29943A7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D0487-89E3-4EA4-A619-5B6259E3B011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F045A-D422-4470-8566-9954350594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B3A18-ABBD-472C-BDA0-C09EF57CE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3AD86-C5FF-48A4-A93A-7EF571B0F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247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16)">
            <a:extLst>
              <a:ext uri="{FF2B5EF4-FFF2-40B4-BE49-F238E27FC236}">
                <a16:creationId xmlns:a16="http://schemas.microsoft.com/office/drawing/2014/main" id="{3759CA5E-0B16-457A-B36D-294F868801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7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25)">
            <a:extLst>
              <a:ext uri="{FF2B5EF4-FFF2-40B4-BE49-F238E27FC236}">
                <a16:creationId xmlns:a16="http://schemas.microsoft.com/office/drawing/2014/main" id="{88F6801A-C48D-4160-A5CD-CF0C2BD7A4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35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17)">
            <a:extLst>
              <a:ext uri="{FF2B5EF4-FFF2-40B4-BE49-F238E27FC236}">
                <a16:creationId xmlns:a16="http://schemas.microsoft.com/office/drawing/2014/main" id="{1AAAC3BB-918A-47DD-A38C-BD65F5EB25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28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18)">
            <a:extLst>
              <a:ext uri="{FF2B5EF4-FFF2-40B4-BE49-F238E27FC236}">
                <a16:creationId xmlns:a16="http://schemas.microsoft.com/office/drawing/2014/main" id="{387C5354-C026-4372-BCDD-7DCB10AA69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00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19)">
            <a:extLst>
              <a:ext uri="{FF2B5EF4-FFF2-40B4-BE49-F238E27FC236}">
                <a16:creationId xmlns:a16="http://schemas.microsoft.com/office/drawing/2014/main" id="{EFE6FC48-0187-4E32-9F2C-2BF66A418A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11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20)">
            <a:extLst>
              <a:ext uri="{FF2B5EF4-FFF2-40B4-BE49-F238E27FC236}">
                <a16:creationId xmlns:a16="http://schemas.microsoft.com/office/drawing/2014/main" id="{84306BAB-08DD-4D95-B941-979BD584F3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68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21)">
            <a:extLst>
              <a:ext uri="{FF2B5EF4-FFF2-40B4-BE49-F238E27FC236}">
                <a16:creationId xmlns:a16="http://schemas.microsoft.com/office/drawing/2014/main" id="{AB011768-6B83-4D41-83A9-5D6BD45F01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16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22)">
            <a:extLst>
              <a:ext uri="{FF2B5EF4-FFF2-40B4-BE49-F238E27FC236}">
                <a16:creationId xmlns:a16="http://schemas.microsoft.com/office/drawing/2014/main" id="{F7AADA80-724F-437F-8E14-96761E5CEF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8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23)">
            <a:extLst>
              <a:ext uri="{FF2B5EF4-FFF2-40B4-BE49-F238E27FC236}">
                <a16:creationId xmlns:a16="http://schemas.microsoft.com/office/drawing/2014/main" id="{363D1ADC-FFD9-4EF5-B9EC-1722D65752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43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24)">
            <a:extLst>
              <a:ext uri="{FF2B5EF4-FFF2-40B4-BE49-F238E27FC236}">
                <a16:creationId xmlns:a16="http://schemas.microsoft.com/office/drawing/2014/main" id="{A3341466-415F-4505-A914-08EB938D26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06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Abhinav Velaga</dc:creator>
  <cp:lastModifiedBy>Abhinav Velaga</cp:lastModifiedBy>
  <cp:revision>1</cp:revision>
  <dcterms:created xsi:type="dcterms:W3CDTF">2025-04-20T00:28:56Z</dcterms:created>
  <dcterms:modified xsi:type="dcterms:W3CDTF">2025-04-20T00:29:20Z</dcterms:modified>
</cp:coreProperties>
</file>